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61" r:id="rId6"/>
    <p:sldId id="258" r:id="rId7"/>
    <p:sldId id="268" r:id="rId8"/>
    <p:sldId id="259" r:id="rId9"/>
    <p:sldId id="269" r:id="rId10"/>
    <p:sldId id="270" r:id="rId11"/>
    <p:sldId id="260" r:id="rId12"/>
    <p:sldId id="265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8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74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494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84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35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62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7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1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58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7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4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6022-4126-4FD3-9FA6-93BED724E289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5095A9-E79C-4097-AAA5-B60A08744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4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4025" y="238126"/>
            <a:ext cx="9780588" cy="3200400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latin typeface="Comic Sans MS" panose="030F0702030302020204" pitchFamily="66" charset="0"/>
              </a:rPr>
              <a:t>Как написать новость на сайт?</a:t>
            </a:r>
            <a:br>
              <a:rPr lang="ru-RU" sz="4000" b="1" u="sng" dirty="0" smtClean="0">
                <a:latin typeface="Comic Sans MS" panose="030F0702030302020204" pitchFamily="66" charset="0"/>
              </a:rPr>
            </a:br>
            <a:r>
              <a:rPr lang="ru-RU" sz="4000" b="1" u="sng" dirty="0" smtClean="0">
                <a:latin typeface="Comic Sans MS" panose="030F0702030302020204" pitchFamily="66" charset="0"/>
              </a:rPr>
              <a:t>Как подготовить выступление?</a:t>
            </a:r>
            <a:br>
              <a:rPr lang="ru-RU" sz="4000" b="1" u="sng" dirty="0" smtClean="0">
                <a:latin typeface="Comic Sans MS" panose="030F0702030302020204" pitchFamily="66" charset="0"/>
              </a:rPr>
            </a:br>
            <a:r>
              <a:rPr lang="ru-RU" sz="4000" b="1" u="sng" dirty="0" smtClean="0">
                <a:latin typeface="Comic Sans MS" panose="030F0702030302020204" pitchFamily="66" charset="0"/>
              </a:rPr>
              <a:t>Как создать презентацию?</a:t>
            </a:r>
            <a:r>
              <a:rPr lang="ru-RU" sz="4000" dirty="0">
                <a:latin typeface="Comic Sans MS" panose="030F0702030302020204" pitchFamily="66" charset="0"/>
              </a:rPr>
              <a:t/>
            </a:r>
            <a:br>
              <a:rPr lang="ru-RU" sz="4000" dirty="0">
                <a:latin typeface="Comic Sans MS" panose="030F0702030302020204" pitchFamily="66" charset="0"/>
              </a:rPr>
            </a:b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Новости app на экране смартфона. Цифровых носителей в режиме онлайн Сток Вектор Стоковая фотограф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9" y="3438526"/>
            <a:ext cx="3476626" cy="261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5258" y="243110"/>
            <a:ext cx="8911687" cy="7728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ЛЕКСИКА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5258" y="838200"/>
            <a:ext cx="9023342" cy="48274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ДА	</a:t>
            </a:r>
            <a:r>
              <a:rPr lang="ru-RU" sz="3200" dirty="0" smtClean="0">
                <a:latin typeface="Comic Sans MS" panose="030F0702030302020204" pitchFamily="66" charset="0"/>
              </a:rPr>
              <a:t>	</a:t>
            </a:r>
            <a:r>
              <a:rPr lang="ru-RU" dirty="0" smtClean="0"/>
              <a:t>												</a:t>
            </a:r>
            <a:endParaRPr lang="ru-RU" dirty="0"/>
          </a:p>
          <a:p>
            <a:pPr algn="just" fontAlgn="base"/>
            <a:r>
              <a:rPr lang="ru-RU" sz="2800" dirty="0" smtClean="0"/>
              <a:t>	</a:t>
            </a:r>
            <a:r>
              <a:rPr lang="ru-RU" sz="2800" i="1" dirty="0" smtClean="0">
                <a:latin typeface="Comic Sans MS" panose="030F0702030302020204" pitchFamily="66" charset="0"/>
              </a:rPr>
              <a:t>Президент </a:t>
            </a:r>
            <a:r>
              <a:rPr lang="ru-RU" sz="2800" i="1" dirty="0">
                <a:latin typeface="Comic Sans MS" panose="030F0702030302020204" pitchFamily="66" charset="0"/>
              </a:rPr>
              <a:t>напомнил министру, что необходимо контролировать цены.</a:t>
            </a:r>
            <a:endParaRPr lang="ru-RU" sz="2800" dirty="0">
              <a:latin typeface="Comic Sans MS" panose="030F0702030302020204" pitchFamily="66" charset="0"/>
            </a:endParaRPr>
          </a:p>
          <a:p>
            <a:pPr algn="just" fontAlgn="base"/>
            <a:r>
              <a:rPr lang="ru-RU" sz="2800" i="1" dirty="0">
                <a:latin typeface="Comic Sans MS" panose="030F0702030302020204" pitchFamily="66" charset="0"/>
              </a:rPr>
              <a:t>Мероприятия проводятся, чтобы эффективнее вести разъяснительную работу. 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omic Sans MS" panose="030F0702030302020204" pitchFamily="66" charset="0"/>
              </a:rPr>
              <a:t>НЕТ</a:t>
            </a:r>
          </a:p>
          <a:p>
            <a:pPr algn="just" fontAlgn="base"/>
            <a:r>
              <a:rPr lang="ru-RU" sz="2800" i="1" dirty="0">
                <a:latin typeface="Comic Sans MS" panose="030F0702030302020204" pitchFamily="66" charset="0"/>
              </a:rPr>
              <a:t>Президент повторно обратил внимание министра на необходимость осуществления контроля за ценами.</a:t>
            </a:r>
          </a:p>
          <a:p>
            <a:pPr algn="just" fontAlgn="base"/>
            <a:r>
              <a:rPr lang="ru-RU" sz="2800" i="1" dirty="0">
                <a:latin typeface="Comic Sans MS" panose="030F0702030302020204" pitchFamily="66" charset="0"/>
              </a:rPr>
              <a:t>Мероприятия проводятся в целях повышения эффективности разъяснительной работы среди населения.</a:t>
            </a:r>
          </a:p>
          <a:p>
            <a:pPr marL="0" indent="0">
              <a:buNone/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64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266" y="615872"/>
            <a:ext cx="8897795" cy="71339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ru-RU" sz="40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одержание</a:t>
            </a: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новостей о депутатах:</a:t>
            </a:r>
            <a: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                 ДА                                      НЕТ            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66" y="2275574"/>
            <a:ext cx="4158573" cy="27737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89" y="2301664"/>
            <a:ext cx="4123080" cy="274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4801" y="186267"/>
            <a:ext cx="9929812" cy="14139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Творческих успехов, </a:t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уважаемые коллеги!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53" y="1684867"/>
            <a:ext cx="5198447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2050" y="700310"/>
            <a:ext cx="10342561" cy="8236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Требования к контенту сайта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162050" y="1981200"/>
            <a:ext cx="4400550" cy="393002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200" b="1" dirty="0" smtClean="0">
                <a:latin typeface="Comic Sans MS" panose="030F0702030302020204" pitchFamily="66" charset="0"/>
              </a:rPr>
              <a:t>Точность </a:t>
            </a:r>
            <a:r>
              <a:rPr lang="ru-RU" sz="3200" dirty="0" smtClean="0">
                <a:latin typeface="Comic Sans MS" panose="030F0702030302020204" pitchFamily="66" charset="0"/>
              </a:rPr>
              <a:t>информации</a:t>
            </a:r>
          </a:p>
          <a:p>
            <a:pPr marL="0" indent="0" algn="just">
              <a:buNone/>
            </a:pPr>
            <a:endParaRPr lang="ru-RU" sz="32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3200" dirty="0" smtClean="0">
                <a:latin typeface="Comic Sans MS" panose="030F0702030302020204" pitchFamily="66" charset="0"/>
              </a:rPr>
              <a:t>Ее </a:t>
            </a:r>
            <a:r>
              <a:rPr lang="ru-RU" sz="3200" b="1" dirty="0" smtClean="0">
                <a:latin typeface="Comic Sans MS" panose="030F0702030302020204" pitchFamily="66" charset="0"/>
              </a:rPr>
              <a:t>достоверность</a:t>
            </a:r>
            <a:r>
              <a:rPr lang="ru-RU" sz="3200" dirty="0" smtClean="0">
                <a:latin typeface="Comic Sans MS" panose="030F0702030302020204" pitchFamily="66" charset="0"/>
              </a:rPr>
              <a:t> и </a:t>
            </a:r>
            <a:r>
              <a:rPr lang="ru-RU" sz="3200" b="1" dirty="0" smtClean="0">
                <a:latin typeface="Comic Sans MS" panose="030F0702030302020204" pitchFamily="66" charset="0"/>
              </a:rPr>
              <a:t>четкость</a:t>
            </a:r>
          </a:p>
          <a:p>
            <a:pPr marL="0" indent="0" algn="just">
              <a:buNone/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3200" b="1" dirty="0" smtClean="0">
                <a:latin typeface="Comic Sans MS" panose="030F0702030302020204" pitchFamily="66" charset="0"/>
              </a:rPr>
              <a:t>Грамотность </a:t>
            </a:r>
            <a:r>
              <a:rPr lang="ru-RU" sz="3200" dirty="0" smtClean="0">
                <a:latin typeface="Comic Sans MS" panose="030F0702030302020204" pitchFamily="66" charset="0"/>
              </a:rPr>
              <a:t>подачи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076950" y="1981200"/>
            <a:ext cx="5715000" cy="3609974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latin typeface="Comic Sans MS" panose="030F0702030302020204" pitchFamily="66" charset="0"/>
              </a:rPr>
              <a:t>Оперативность </a:t>
            </a:r>
            <a:r>
              <a:rPr lang="ru-RU" sz="3200" dirty="0" smtClean="0">
                <a:latin typeface="Comic Sans MS" panose="030F0702030302020204" pitchFamily="66" charset="0"/>
              </a:rPr>
              <a:t>написания новости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Comic Sans MS" panose="030F0702030302020204" pitchFamily="66" charset="0"/>
              </a:rPr>
              <a:t>(</a:t>
            </a:r>
            <a:r>
              <a:rPr lang="en-US" sz="2800" i="1" dirty="0" smtClean="0">
                <a:latin typeface="Comic Sans MS" panose="030F0702030302020204" pitchFamily="66" charset="0"/>
              </a:rPr>
              <a:t>max </a:t>
            </a:r>
            <a:r>
              <a:rPr lang="ru-RU" sz="2800" i="1" dirty="0" smtClean="0">
                <a:latin typeface="Comic Sans MS" panose="030F0702030302020204" pitchFamily="66" charset="0"/>
              </a:rPr>
              <a:t>через 4-5 часов после мероприятия)</a:t>
            </a:r>
          </a:p>
          <a:p>
            <a:pPr algn="just"/>
            <a:r>
              <a:rPr lang="ru-RU" sz="3200" b="1" dirty="0" smtClean="0">
                <a:latin typeface="Comic Sans MS" panose="030F0702030302020204" pitchFamily="66" charset="0"/>
              </a:rPr>
              <a:t>Периодичность </a:t>
            </a:r>
            <a:r>
              <a:rPr lang="ru-RU" sz="3200" dirty="0" smtClean="0">
                <a:latin typeface="Comic Sans MS" panose="030F0702030302020204" pitchFamily="66" charset="0"/>
              </a:rPr>
              <a:t>и </a:t>
            </a:r>
            <a:r>
              <a:rPr lang="ru-RU" sz="3200" b="1" dirty="0" smtClean="0">
                <a:latin typeface="Comic Sans MS" panose="030F0702030302020204" pitchFamily="66" charset="0"/>
              </a:rPr>
              <a:t>системность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sz="2800" i="1" dirty="0" smtClean="0">
                <a:latin typeface="Comic Sans MS" panose="030F0702030302020204" pitchFamily="66" charset="0"/>
              </a:rPr>
              <a:t>(страницы должны обновляться регулярно, а не раз в полгода)</a:t>
            </a:r>
            <a:endParaRPr lang="ru-RU" sz="28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5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42950"/>
            <a:ext cx="9542461" cy="20385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Ключевое правило: </a:t>
            </a:r>
            <a:r>
              <a:rPr lang="ru-RU" sz="3600" b="1" dirty="0" smtClean="0">
                <a:latin typeface="Comic Sans MS" panose="030F0702030302020204" pitchFamily="66" charset="0"/>
              </a:rPr>
              <a:t>Не умеешь писать кратко – не умеешь писать вообще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Картинки по запросу КРАТКОСТЬ СЕСТРА ТАЛАНТ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678" y="2781472"/>
            <a:ext cx="4578908" cy="300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800100"/>
            <a:ext cx="8990011" cy="2926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Comic Sans MS" panose="030F0702030302020204" pitchFamily="66" charset="0"/>
              </a:rPr>
              <a:t/>
            </a:r>
            <a:br>
              <a:rPr lang="ru-RU" sz="4000" dirty="0" smtClean="0">
                <a:latin typeface="Comic Sans MS" panose="030F0702030302020204" pitchFamily="66" charset="0"/>
              </a:rPr>
            </a:br>
            <a:r>
              <a:rPr lang="ru-RU" sz="4000" dirty="0" smtClean="0">
                <a:latin typeface="Comic Sans MS" panose="030F0702030302020204" pitchFamily="66" charset="0"/>
              </a:rPr>
              <a:t/>
            </a:r>
            <a:br>
              <a:rPr lang="ru-RU" sz="40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Новости:</a:t>
            </a:r>
            <a:r>
              <a:rPr lang="ru-RU" sz="3600" dirty="0">
                <a:latin typeface="Comic Sans MS" panose="030F0702030302020204" pitchFamily="66" charset="0"/>
              </a:rPr>
              <a:t/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3-4 абзаца по 2-3 предложения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Короткие предложения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/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Без сложносочиненных конструкций </a:t>
            </a:r>
            <a:br>
              <a:rPr lang="ru-RU" sz="3600" dirty="0" smtClean="0">
                <a:latin typeface="Comic Sans MS" panose="030F0702030302020204" pitchFamily="66" charset="0"/>
              </a:rPr>
            </a:br>
            <a:r>
              <a:rPr lang="ru-RU" sz="3600" dirty="0">
                <a:latin typeface="Comic Sans MS" panose="030F0702030302020204" pitchFamily="66" charset="0"/>
              </a:rPr>
              <a:t/>
            </a:r>
            <a:br>
              <a:rPr lang="ru-RU" sz="3600" dirty="0">
                <a:latin typeface="Comic Sans MS" panose="030F0702030302020204" pitchFamily="66" charset="0"/>
              </a:rPr>
            </a:br>
            <a:r>
              <a:rPr lang="ru-RU" sz="3600" dirty="0" smtClean="0">
                <a:latin typeface="Comic Sans MS" panose="030F0702030302020204" pitchFamily="66" charset="0"/>
              </a:rPr>
              <a:t>Без деепричастных и причастных оборотов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1905" y="5962651"/>
            <a:ext cx="8915399" cy="94297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КРАТКОСТЬ – СЕСТРА </a:t>
            </a:r>
            <a:r>
              <a:rPr lang="ru-RU" sz="2000" b="1" strike="sngStrike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БРАТА</a:t>
            </a:r>
            <a:r>
              <a:rPr lang="ru-RU" sz="20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 ТАЛАНТА</a:t>
            </a:r>
            <a:r>
              <a:rPr lang="ru-RU" sz="2000" b="1" dirty="0">
                <a:solidFill>
                  <a:schemeClr val="accent4"/>
                </a:solidFill>
                <a:latin typeface="Comic Sans MS" panose="030F0702030302020204" pitchFamily="66" charset="0"/>
              </a:rPr>
              <a:t>. А.П.ЧЕХОВ</a:t>
            </a:r>
          </a:p>
          <a:p>
            <a:pPr algn="ctr"/>
            <a:endParaRPr lang="ru-RU" sz="2000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2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НОВОСТИ: Грамотность </a:t>
            </a:r>
            <a:r>
              <a:rPr lang="ru-RU" b="1" dirty="0">
                <a:solidFill>
                  <a:srgbClr val="FF0000"/>
                </a:solidFill>
              </a:rPr>
              <a:t>– на первом месте!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38" y="2228850"/>
            <a:ext cx="7467600" cy="3454400"/>
          </a:xfrm>
        </p:spPr>
      </p:pic>
    </p:spTree>
    <p:extLst>
      <p:ext uri="{BB962C8B-B14F-4D97-AF65-F5344CB8AC3E}">
        <p14:creationId xmlns:p14="http://schemas.microsoft.com/office/powerpoint/2010/main" val="15652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575" y="133350"/>
            <a:ext cx="9190037" cy="12534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omic Sans MS" panose="030F0702030302020204" pitchFamily="66" charset="0"/>
              </a:rPr>
              <a:t>Правила написания заметки</a:t>
            </a:r>
            <a:br>
              <a:rPr lang="ru-RU" b="1" dirty="0" smtClean="0"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Заголовок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5135" y="7233308"/>
            <a:ext cx="3885570" cy="2562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 smtClean="0">
              <a:latin typeface="Comic Sans MS" panose="030F0702030302020204" pitchFamily="66" charset="0"/>
            </a:endParaRPr>
          </a:p>
          <a:p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76040" y="439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Глаголу – быть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78" y="1257300"/>
            <a:ext cx="9731022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486025" y="419101"/>
            <a:ext cx="8915399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Структура новости: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162175" y="1203336"/>
            <a:ext cx="8599486" cy="2416163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latin typeface="Comic Sans MS" panose="030F0702030302020204" pitchFamily="66" charset="0"/>
              </a:rPr>
              <a:t>Заголовок</a:t>
            </a:r>
          </a:p>
          <a:p>
            <a:r>
              <a:rPr lang="ru-RU" sz="5100" b="1" dirty="0" smtClean="0">
                <a:latin typeface="Comic Sans MS" panose="030F0702030302020204" pitchFamily="66" charset="0"/>
              </a:rPr>
              <a:t>Лид (вступление)</a:t>
            </a:r>
          </a:p>
          <a:p>
            <a:r>
              <a:rPr lang="ru-RU" sz="5100" b="1" dirty="0" smtClean="0">
                <a:latin typeface="Comic Sans MS" panose="030F0702030302020204" pitchFamily="66" charset="0"/>
              </a:rPr>
              <a:t>Основной текст</a:t>
            </a:r>
          </a:p>
          <a:p>
            <a:r>
              <a:rPr lang="ru-RU" sz="5100" b="1" dirty="0" smtClean="0">
                <a:latin typeface="Comic Sans MS" panose="030F0702030302020204" pitchFamily="66" charset="0"/>
              </a:rPr>
              <a:t>Заключение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83" y="3734857"/>
            <a:ext cx="5010415" cy="2705101"/>
          </a:xfrm>
        </p:spPr>
      </p:pic>
    </p:spTree>
    <p:extLst>
      <p:ext uri="{BB962C8B-B14F-4D97-AF65-F5344CB8AC3E}">
        <p14:creationId xmlns:p14="http://schemas.microsoft.com/office/powerpoint/2010/main" val="119004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овостная заме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9448800" cy="68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0324" y="476250"/>
            <a:ext cx="8904287" cy="598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Шаблон:</a:t>
            </a:r>
            <a:r>
              <a:rPr lang="ru-RU" sz="2800" b="1" dirty="0">
                <a:latin typeface="Comic Sans MS" panose="030F0702030302020204" pitchFamily="66" charset="0"/>
              </a:rPr>
              <a:t>  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Сегодня </a:t>
            </a:r>
            <a:r>
              <a:rPr lang="ru-RU" sz="2800" b="1" dirty="0">
                <a:latin typeface="Comic Sans MS" panose="030F0702030302020204" pitchFamily="66" charset="0"/>
              </a:rPr>
              <a:t>в … (районе, ЗСК и т.д.) состоялось …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Инициаторами </a:t>
            </a:r>
            <a:r>
              <a:rPr lang="ru-RU" sz="2800" b="1" dirty="0">
                <a:latin typeface="Comic Sans MS" panose="030F0702030302020204" pitchFamily="66" charset="0"/>
              </a:rPr>
              <a:t>(организаторами)  выступили депутаты </a:t>
            </a:r>
            <a:r>
              <a:rPr lang="ru-RU" sz="2800" b="1" dirty="0" smtClean="0">
                <a:latin typeface="Comic Sans MS" panose="030F0702030302020204" pitchFamily="66" charset="0"/>
              </a:rPr>
              <a:t>… 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Они     </a:t>
            </a:r>
            <a:r>
              <a:rPr lang="ru-RU" sz="2800" b="1" dirty="0">
                <a:latin typeface="Comic Sans MS" panose="030F0702030302020204" pitchFamily="66" charset="0"/>
              </a:rPr>
              <a:t>сделали … …, подготовили…, организовали…, провели…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В </a:t>
            </a:r>
            <a:r>
              <a:rPr lang="ru-RU" sz="2800" b="1" dirty="0">
                <a:latin typeface="Comic Sans MS" panose="030F0702030302020204" pitchFamily="66" charset="0"/>
              </a:rPr>
              <a:t>мероприятии приняли участие ….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Целью </a:t>
            </a:r>
            <a:r>
              <a:rPr lang="ru-RU" sz="2800" b="1" dirty="0">
                <a:latin typeface="Comic Sans MS" panose="030F0702030302020204" pitchFamily="66" charset="0"/>
              </a:rPr>
              <a:t>(основной задачей) мероприятия было… 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Мнение </a:t>
            </a:r>
            <a:r>
              <a:rPr lang="ru-RU" sz="2800" b="1" dirty="0">
                <a:latin typeface="Comic Sans MS" panose="030F0702030302020204" pitchFamily="66" charset="0"/>
              </a:rPr>
              <a:t>участников события о нем…ЦИТАТЫ </a:t>
            </a:r>
          </a:p>
          <a:p>
            <a:pPr marL="0" indent="0" algn="just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Дополнительные факты/</a:t>
            </a:r>
            <a:r>
              <a:rPr lang="ru-RU" sz="2800" b="1" dirty="0" err="1">
                <a:latin typeface="Comic Sans MS" panose="030F0702030302020204" pitchFamily="66" charset="0"/>
              </a:rPr>
              <a:t>бэкграунд</a:t>
            </a:r>
            <a:r>
              <a:rPr lang="ru-RU" sz="2800" b="1" dirty="0">
                <a:latin typeface="Comic Sans MS" panose="030F0702030302020204" pitchFamily="66" charset="0"/>
              </a:rPr>
              <a:t>/для </a:t>
            </a:r>
            <a:r>
              <a:rPr lang="ru-RU" sz="2800" b="1" dirty="0" smtClean="0">
                <a:latin typeface="Comic Sans MS" panose="030F0702030302020204" pitchFamily="66" charset="0"/>
              </a:rPr>
              <a:t>справки</a:t>
            </a:r>
          </a:p>
          <a:p>
            <a:pPr marL="0" indent="0" algn="just">
              <a:buNone/>
            </a:pPr>
            <a:r>
              <a:rPr lang="ru-RU" sz="2800" b="1" dirty="0" smtClean="0">
                <a:latin typeface="Comic Sans MS" panose="030F0702030302020204" pitchFamily="66" charset="0"/>
              </a:rPr>
              <a:t>Что удалось достичь этим мероприятием. Итоги.</a:t>
            </a:r>
            <a:endParaRPr lang="ru-RU" sz="2800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ru-RU" sz="2800" b="1" dirty="0">
                <a:latin typeface="Comic Sans MS" panose="030F0702030302020204" pitchFamily="66" charset="0"/>
              </a:rPr>
              <a:t> </a:t>
            </a:r>
            <a:endParaRPr lang="ru-RU" sz="2800" dirty="0">
              <a:latin typeface="Comic Sans MS" panose="030F0702030302020204" pitchFamily="66" charset="0"/>
            </a:endParaRPr>
          </a:p>
          <a:p>
            <a:endParaRPr lang="ru-RU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760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830</TotalTime>
  <Words>158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Wingdings 3</vt:lpstr>
      <vt:lpstr>Легкий дым</vt:lpstr>
      <vt:lpstr>Как написать новость на сайт? Как подготовить выступление? Как создать презентацию? </vt:lpstr>
      <vt:lpstr>Требования к контенту сайта</vt:lpstr>
      <vt:lpstr>Ключевое правило: Не умеешь писать кратко – не умеешь писать вообще</vt:lpstr>
      <vt:lpstr>  Новости:  3-4 абзаца по 2-3 предложения  Короткие предложения  Без сложносочиненных конструкций   Без деепричастных и причастных оборотов </vt:lpstr>
      <vt:lpstr>НОВОСТИ: Грамотность – на первом месте!</vt:lpstr>
      <vt:lpstr>Правила написания заметки Заголовок</vt:lpstr>
      <vt:lpstr>Структура новости:</vt:lpstr>
      <vt:lpstr>Презентация PowerPoint</vt:lpstr>
      <vt:lpstr>Презентация PowerPoint</vt:lpstr>
      <vt:lpstr>ЛЕКСИКА</vt:lpstr>
      <vt:lpstr>Cодержание новостей о депутатах:                   ДА                                      НЕТ            </vt:lpstr>
      <vt:lpstr>Творческих успехов,  уважаемые коллеги!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zskk</dc:creator>
  <cp:lastModifiedBy>User</cp:lastModifiedBy>
  <cp:revision>51</cp:revision>
  <cp:lastPrinted>2017-11-08T07:42:00Z</cp:lastPrinted>
  <dcterms:created xsi:type="dcterms:W3CDTF">2017-10-31T11:09:18Z</dcterms:created>
  <dcterms:modified xsi:type="dcterms:W3CDTF">2018-04-16T10:35:07Z</dcterms:modified>
</cp:coreProperties>
</file>